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1244478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1244478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1244478a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1244478a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1244478a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1244478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1244478a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1244478a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1244478a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1244478a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1244478a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1244478a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1244478a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1244478a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1244478a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1244478a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FFFFF"/>
                </a:highlight>
              </a:rPr>
              <a:t>Mapping color-redshift relation in COSMOS data to improve redshift calibration strategies for Euclid and LSST surveys based on their expected bands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BIST Master of Multidisciplinary Research in Experimental Sciences - Minor Project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Anastasia Sukhorukova, Carles Sánchez                                                 17.03.2025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31732" l="0" r="0" t="29008"/>
          <a:stretch/>
        </p:blipFill>
        <p:spPr>
          <a:xfrm>
            <a:off x="311700" y="4681325"/>
            <a:ext cx="910400" cy="3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COSMOS2020 - Mask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31732" l="0" r="0" t="29008"/>
          <a:stretch/>
        </p:blipFill>
        <p:spPr>
          <a:xfrm>
            <a:off x="311700" y="4681325"/>
            <a:ext cx="910400" cy="3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963" y="1017725"/>
            <a:ext cx="520407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31732" l="0" r="0" t="29008"/>
          <a:stretch/>
        </p:blipFill>
        <p:spPr>
          <a:xfrm>
            <a:off x="311700" y="4681325"/>
            <a:ext cx="910400" cy="3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COSMOS2020 Redshift - Density</a:t>
            </a:r>
            <a:endParaRPr/>
          </a:p>
        </p:txBody>
      </p:sp>
      <p:pic>
        <p:nvPicPr>
          <p:cNvPr id="72" name="Google Shape;72;p15" title="photoz_density_plots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688" y="10177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 - LSST (modeled with HSC ugrizy and SC z+ bands)</a:t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31732" l="0" r="0" t="29008"/>
          <a:stretch/>
        </p:blipFill>
        <p:spPr>
          <a:xfrm>
            <a:off x="311700" y="4681325"/>
            <a:ext cx="910400" cy="3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2032" r="5160" t="0"/>
          <a:stretch/>
        </p:blipFill>
        <p:spPr>
          <a:xfrm>
            <a:off x="150475" y="1718825"/>
            <a:ext cx="3388539" cy="2258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1950" y="1703412"/>
            <a:ext cx="2880715" cy="22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530" y="1703413"/>
            <a:ext cx="2806995" cy="22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 - LSST (modeled with HSC ugrizy bands)</a:t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31732" l="0" r="0" t="29008"/>
          <a:stretch/>
        </p:blipFill>
        <p:spPr>
          <a:xfrm>
            <a:off x="311700" y="4681325"/>
            <a:ext cx="910400" cy="3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0" l="2495" r="8067" t="0"/>
          <a:stretch/>
        </p:blipFill>
        <p:spPr>
          <a:xfrm>
            <a:off x="64700" y="1680250"/>
            <a:ext cx="3475323" cy="23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025" y="1680250"/>
            <a:ext cx="2789284" cy="232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6">
            <a:alphaModFix/>
          </a:blip>
          <a:srcRect b="0" l="0" r="3688" t="0"/>
          <a:stretch/>
        </p:blipFill>
        <p:spPr>
          <a:xfrm>
            <a:off x="3540025" y="1680250"/>
            <a:ext cx="2750004" cy="23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SOM - Euclid (modeled with infrared bands + riz visible light band)</a:t>
            </a:r>
            <a:endParaRPr sz="2200"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31732" l="0" r="0" t="29008"/>
          <a:stretch/>
        </p:blipFill>
        <p:spPr>
          <a:xfrm>
            <a:off x="311700" y="4681325"/>
            <a:ext cx="910400" cy="3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2909" r="7299" t="0"/>
          <a:stretch/>
        </p:blipFill>
        <p:spPr>
          <a:xfrm>
            <a:off x="248775" y="1761588"/>
            <a:ext cx="3475362" cy="21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9675" y="1761352"/>
            <a:ext cx="2585552" cy="215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4117" y="1761589"/>
            <a:ext cx="2585558" cy="21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 - Euclid (modeled with infrared bands only)</a:t>
            </a:r>
            <a:endParaRPr sz="2400"/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31732" l="0" r="0" t="29008"/>
          <a:stretch/>
        </p:blipFill>
        <p:spPr>
          <a:xfrm>
            <a:off x="311700" y="4681325"/>
            <a:ext cx="910400" cy="3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2909" r="7299" t="0"/>
          <a:stretch/>
        </p:blipFill>
        <p:spPr>
          <a:xfrm>
            <a:off x="241575" y="1763363"/>
            <a:ext cx="3498802" cy="217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700" y="1763362"/>
            <a:ext cx="2564718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0375" y="1763362"/>
            <a:ext cx="2597335" cy="21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 - Euclid + LSST (HSC ugrizy, SC z+, UVISTA bands)</a:t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31732" l="0" r="0" t="29008"/>
          <a:stretch/>
        </p:blipFill>
        <p:spPr>
          <a:xfrm>
            <a:off x="311700" y="4681325"/>
            <a:ext cx="910400" cy="3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0" l="0" r="1989" t="0"/>
          <a:stretch/>
        </p:blipFill>
        <p:spPr>
          <a:xfrm>
            <a:off x="87363" y="1734437"/>
            <a:ext cx="3438152" cy="223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713" y="1734438"/>
            <a:ext cx="2843925" cy="223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5513" y="1734437"/>
            <a:ext cx="2687201" cy="223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